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ilskyggn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étthyrningur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ein tengilín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il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25" name="Undirtitil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s-IS" smtClean="0"/>
              <a:t>Smelltu til að breyta stíl aðalundirtitla</a:t>
            </a:r>
            <a:endParaRPr kumimoji="0" lang="en-US"/>
          </a:p>
        </p:txBody>
      </p:sp>
      <p:sp>
        <p:nvSpPr>
          <p:cNvPr id="31" name="Dagsetningarstaðgengill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18" name="Síðufótarstaðgengill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29" name="Skyggnunúmersstaðgengill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5" name="Staðgengill efnis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6" name="Staðgengill efnis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7" name="Dagsetningarstaðgengill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8" name="Síðufótarstaðgengill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9" name="Skyggnunúmersstaðgengill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Dagsetningarstaðgengill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5" name="Skyggnunúmersstaðgengill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3" name="Síðufótarstaðgengill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" name="Textastaðgengill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</p:txBody>
      </p:sp>
      <p:sp>
        <p:nvSpPr>
          <p:cNvPr id="4" name="Staðgengill efnis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s-IS" smtClean="0"/>
              <a:t>Smelltu til að breyta stílum aðaltexta</a:t>
            </a:r>
          </a:p>
          <a:p>
            <a:pPr lvl="1" eaLnBrk="1" latinLnBrk="0" hangingPunct="1"/>
            <a:r>
              <a:rPr lang="is-IS" smtClean="0"/>
              <a:t>Annað stig</a:t>
            </a:r>
          </a:p>
          <a:p>
            <a:pPr lvl="2" eaLnBrk="1" latinLnBrk="0" hangingPunct="1"/>
            <a:r>
              <a:rPr lang="is-IS" smtClean="0"/>
              <a:t>Þriðja stig</a:t>
            </a:r>
          </a:p>
          <a:p>
            <a:pPr lvl="3" eaLnBrk="1" latinLnBrk="0" hangingPunct="1"/>
            <a:r>
              <a:rPr lang="is-IS" smtClean="0"/>
              <a:t>Fjórða stig</a:t>
            </a:r>
          </a:p>
          <a:p>
            <a:pPr lvl="4" eaLnBrk="1" latinLnBrk="0" hangingPunct="1"/>
            <a:r>
              <a:rPr lang="is-IS" smtClean="0"/>
              <a:t>Fimmta stig</a:t>
            </a:r>
            <a:endParaRPr kumimoji="0" lang="en-US"/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Mynd með skýringartext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étthyrningur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étthyrningur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 dirty="0"/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s-IS" smtClean="0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  <p:sp>
        <p:nvSpPr>
          <p:cNvPr id="10" name="Myndastaðgengill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s-IS" smtClean="0"/>
              <a:t>Smelltu á tákn til að bæta við mynd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étthyrningur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ilsstaðgengil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s-IS" smtClean="0"/>
              <a:t>Smelltu til að breyta stíl aðaltitils</a:t>
            </a:r>
            <a:endParaRPr kumimoji="0" lang="en-US"/>
          </a:p>
        </p:txBody>
      </p:sp>
      <p:sp>
        <p:nvSpPr>
          <p:cNvPr id="31" name="Textastaðgengill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s-IS" smtClean="0"/>
              <a:t>Smelltu til að breyta stílum aðaltexta</a:t>
            </a:r>
          </a:p>
          <a:p>
            <a:pPr lvl="1" eaLnBrk="1" latinLnBrk="0" hangingPunct="1"/>
            <a:r>
              <a:rPr kumimoji="0" lang="is-IS" smtClean="0"/>
              <a:t>Annað stig</a:t>
            </a:r>
          </a:p>
          <a:p>
            <a:pPr lvl="2" eaLnBrk="1" latinLnBrk="0" hangingPunct="1"/>
            <a:r>
              <a:rPr kumimoji="0" lang="is-IS" smtClean="0"/>
              <a:t>Þriðja stig</a:t>
            </a:r>
          </a:p>
          <a:p>
            <a:pPr lvl="3" eaLnBrk="1" latinLnBrk="0" hangingPunct="1"/>
            <a:r>
              <a:rPr kumimoji="0" lang="is-IS" smtClean="0"/>
              <a:t>Fjórða stig</a:t>
            </a:r>
          </a:p>
          <a:p>
            <a:pPr lvl="4" eaLnBrk="1" latinLnBrk="0" hangingPunct="1"/>
            <a:r>
              <a:rPr kumimoji="0" lang="is-IS" smtClean="0"/>
              <a:t>Fimmta stig</a:t>
            </a:r>
            <a:endParaRPr kumimoji="0" lang="en-US"/>
          </a:p>
        </p:txBody>
      </p:sp>
      <p:sp>
        <p:nvSpPr>
          <p:cNvPr id="27" name="Dagsetningarstaðgengill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49207D-4E76-4A46-BF87-7DFD2571138F}" type="datetimeFigureOut">
              <a:rPr lang="is-IS" smtClean="0"/>
              <a:t>19.1.2014</a:t>
            </a:fld>
            <a:endParaRPr lang="is-IS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s-IS"/>
          </a:p>
        </p:txBody>
      </p:sp>
      <p:sp>
        <p:nvSpPr>
          <p:cNvPr id="16" name="Skyggnunúmersstaðgengill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5B906F-7777-490C-A857-7A2D4E0D94F7}" type="slidenum">
              <a:rPr lang="is-IS" smtClean="0"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A </a:t>
            </a:r>
            <a:r>
              <a:rPr lang="is-IS" dirty="0" err="1" smtClean="0"/>
              <a:t>story</a:t>
            </a:r>
            <a:r>
              <a:rPr lang="is-IS" dirty="0" smtClean="0"/>
              <a:t> </a:t>
            </a:r>
            <a:r>
              <a:rPr lang="is-IS" dirty="0" err="1" smtClean="0"/>
              <a:t>by</a:t>
            </a:r>
            <a:r>
              <a:rPr lang="is-IS" dirty="0" smtClean="0"/>
              <a:t>: </a:t>
            </a:r>
            <a:r>
              <a:rPr lang="is-IS" dirty="0" err="1" smtClean="0"/>
              <a:t>Iceland</a:t>
            </a:r>
            <a:r>
              <a:rPr lang="is-IS" dirty="0" smtClean="0"/>
              <a:t>,</a:t>
            </a:r>
            <a:r>
              <a:rPr lang="is-IS" dirty="0" err="1" smtClean="0"/>
              <a:t>Spain</a:t>
            </a:r>
            <a:r>
              <a:rPr lang="is-IS" dirty="0"/>
              <a:t> </a:t>
            </a:r>
            <a:r>
              <a:rPr lang="is-IS" dirty="0" smtClean="0"/>
              <a:t>and </a:t>
            </a:r>
            <a:r>
              <a:rPr lang="is-IS" dirty="0" err="1" smtClean="0"/>
              <a:t>Poland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8923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dirty="0"/>
              <a:t>1 </a:t>
            </a:r>
            <a:r>
              <a:rPr lang="is-IS" dirty="0" err="1"/>
              <a:t>Chapter</a:t>
            </a:r>
            <a:r>
              <a:rPr lang="is-IS" dirty="0"/>
              <a:t> </a:t>
            </a:r>
            <a:r>
              <a:rPr lang="is-IS" dirty="0" smtClean="0"/>
              <a:t>– </a:t>
            </a:r>
            <a:r>
              <a:rPr lang="is-IS" dirty="0" err="1" smtClean="0"/>
              <a:t>iceland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Grýla </a:t>
            </a:r>
            <a:r>
              <a:rPr lang="is-IS" dirty="0" err="1" smtClean="0"/>
              <a:t>goes</a:t>
            </a:r>
            <a:r>
              <a:rPr lang="is-IS" dirty="0" smtClean="0"/>
              <a:t> </a:t>
            </a:r>
            <a:r>
              <a:rPr lang="is-IS" dirty="0" err="1" smtClean="0"/>
              <a:t>on</a:t>
            </a:r>
            <a:r>
              <a:rPr lang="is-IS" dirty="0" smtClean="0"/>
              <a:t> a </a:t>
            </a:r>
            <a:r>
              <a:rPr lang="is-IS" dirty="0" err="1" smtClean="0"/>
              <a:t>holiday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s-IS" dirty="0"/>
          </a:p>
          <a:p>
            <a:r>
              <a:rPr lang="is-IS" dirty="0" err="1"/>
              <a:t>Christmas</a:t>
            </a:r>
            <a:r>
              <a:rPr lang="is-IS" dirty="0"/>
              <a:t> </a:t>
            </a:r>
            <a:r>
              <a:rPr lang="is-IS" dirty="0" err="1"/>
              <a:t>had</a:t>
            </a:r>
            <a:r>
              <a:rPr lang="is-IS" dirty="0"/>
              <a:t> </a:t>
            </a:r>
            <a:r>
              <a:rPr lang="is-IS" dirty="0" err="1"/>
              <a:t>passed</a:t>
            </a:r>
            <a:r>
              <a:rPr lang="is-IS" dirty="0"/>
              <a:t> and </a:t>
            </a:r>
            <a:r>
              <a:rPr lang="is-IS" dirty="0" smtClean="0"/>
              <a:t>Grýla, </a:t>
            </a:r>
            <a:r>
              <a:rPr lang="is-IS" dirty="0" err="1"/>
              <a:t>santa</a:t>
            </a:r>
            <a:r>
              <a:rPr lang="is-IS" dirty="0"/>
              <a:t> </a:t>
            </a:r>
            <a:r>
              <a:rPr lang="is-IS" dirty="0" err="1"/>
              <a:t>clauses</a:t>
            </a:r>
            <a:r>
              <a:rPr lang="is-IS" dirty="0"/>
              <a:t> </a:t>
            </a:r>
            <a:r>
              <a:rPr lang="is-IS" dirty="0" err="1"/>
              <a:t>mom</a:t>
            </a:r>
            <a:r>
              <a:rPr lang="is-IS" dirty="0"/>
              <a:t> </a:t>
            </a:r>
            <a:r>
              <a:rPr lang="is-IS" dirty="0" err="1"/>
              <a:t>was</a:t>
            </a:r>
            <a:r>
              <a:rPr lang="is-IS" dirty="0"/>
              <a:t> standing </a:t>
            </a:r>
            <a:r>
              <a:rPr lang="is-IS" dirty="0" err="1"/>
              <a:t>inside</a:t>
            </a:r>
            <a:r>
              <a:rPr lang="is-IS" dirty="0"/>
              <a:t> her </a:t>
            </a:r>
            <a:r>
              <a:rPr lang="is-IS" dirty="0" err="1"/>
              <a:t>cave</a:t>
            </a:r>
            <a:r>
              <a:rPr lang="is-IS" dirty="0"/>
              <a:t>.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was</a:t>
            </a:r>
            <a:r>
              <a:rPr lang="is-IS" dirty="0"/>
              <a:t> </a:t>
            </a:r>
            <a:r>
              <a:rPr lang="is-IS" dirty="0" err="1"/>
              <a:t>ironing</a:t>
            </a:r>
            <a:r>
              <a:rPr lang="is-IS" dirty="0"/>
              <a:t> all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thirteen</a:t>
            </a:r>
            <a:r>
              <a:rPr lang="is-IS" dirty="0"/>
              <a:t> </a:t>
            </a:r>
            <a:r>
              <a:rPr lang="is-IS" dirty="0" err="1"/>
              <a:t>Santa</a:t>
            </a:r>
            <a:r>
              <a:rPr lang="is-IS" dirty="0"/>
              <a:t> </a:t>
            </a:r>
            <a:r>
              <a:rPr lang="is-IS" dirty="0" err="1"/>
              <a:t>costumes</a:t>
            </a:r>
            <a:r>
              <a:rPr lang="is-IS" dirty="0"/>
              <a:t> </a:t>
            </a:r>
            <a:r>
              <a:rPr lang="is-IS" dirty="0" err="1"/>
              <a:t>because</a:t>
            </a:r>
            <a:r>
              <a:rPr lang="is-IS" dirty="0"/>
              <a:t> </a:t>
            </a:r>
            <a:r>
              <a:rPr lang="is-IS" dirty="0" err="1"/>
              <a:t>they</a:t>
            </a:r>
            <a:r>
              <a:rPr lang="is-IS" dirty="0"/>
              <a:t> </a:t>
            </a:r>
            <a:r>
              <a:rPr lang="is-IS" dirty="0" err="1"/>
              <a:t>were</a:t>
            </a:r>
            <a:r>
              <a:rPr lang="is-IS" dirty="0"/>
              <a:t> all </a:t>
            </a:r>
            <a:r>
              <a:rPr lang="is-IS" dirty="0" err="1"/>
              <a:t>back</a:t>
            </a:r>
            <a:r>
              <a:rPr lang="is-IS" dirty="0"/>
              <a:t> </a:t>
            </a:r>
            <a:r>
              <a:rPr lang="is-IS" dirty="0" err="1"/>
              <a:t>from</a:t>
            </a:r>
            <a:r>
              <a:rPr lang="is-IS" dirty="0"/>
              <a:t> </a:t>
            </a:r>
            <a:r>
              <a:rPr lang="is-IS" dirty="0" err="1"/>
              <a:t>visiting</a:t>
            </a:r>
            <a:r>
              <a:rPr lang="is-IS" dirty="0"/>
              <a:t> all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good</a:t>
            </a:r>
            <a:r>
              <a:rPr lang="is-IS" dirty="0"/>
              <a:t> </a:t>
            </a:r>
            <a:r>
              <a:rPr lang="is-IS" dirty="0" err="1"/>
              <a:t>children</a:t>
            </a:r>
            <a:r>
              <a:rPr lang="is-IS" dirty="0"/>
              <a:t> in </a:t>
            </a:r>
            <a:r>
              <a:rPr lang="is-IS" dirty="0" err="1"/>
              <a:t>Iceland</a:t>
            </a:r>
            <a:r>
              <a:rPr lang="is-IS" dirty="0"/>
              <a:t>. It </a:t>
            </a:r>
            <a:r>
              <a:rPr lang="is-IS" dirty="0" err="1"/>
              <a:t>was</a:t>
            </a:r>
            <a:r>
              <a:rPr lang="is-IS" dirty="0"/>
              <a:t> so </a:t>
            </a:r>
            <a:r>
              <a:rPr lang="is-IS" dirty="0" err="1"/>
              <a:t>much</a:t>
            </a:r>
            <a:r>
              <a:rPr lang="is-IS" dirty="0"/>
              <a:t> </a:t>
            </a:r>
            <a:r>
              <a:rPr lang="is-IS" dirty="0" err="1"/>
              <a:t>noice</a:t>
            </a:r>
            <a:r>
              <a:rPr lang="is-IS" dirty="0"/>
              <a:t> in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cave</a:t>
            </a:r>
            <a:r>
              <a:rPr lang="is-IS" dirty="0"/>
              <a:t> and Grýla </a:t>
            </a:r>
            <a:r>
              <a:rPr lang="is-IS" dirty="0" err="1"/>
              <a:t>was</a:t>
            </a:r>
            <a:r>
              <a:rPr lang="is-IS" dirty="0"/>
              <a:t> </a:t>
            </a:r>
            <a:r>
              <a:rPr lang="is-IS" dirty="0" err="1"/>
              <a:t>very</a:t>
            </a:r>
            <a:r>
              <a:rPr lang="is-IS" dirty="0"/>
              <a:t> </a:t>
            </a:r>
            <a:r>
              <a:rPr lang="is-IS" dirty="0" err="1"/>
              <a:t>tired</a:t>
            </a:r>
            <a:r>
              <a:rPr lang="is-IS" dirty="0"/>
              <a:t>. 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looked</a:t>
            </a:r>
            <a:r>
              <a:rPr lang="is-IS" dirty="0"/>
              <a:t> at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newspaper</a:t>
            </a:r>
            <a:r>
              <a:rPr lang="is-IS" dirty="0"/>
              <a:t> and </a:t>
            </a:r>
            <a:r>
              <a:rPr lang="is-IS" dirty="0" err="1"/>
              <a:t>decided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go</a:t>
            </a:r>
            <a:r>
              <a:rPr lang="is-IS" dirty="0"/>
              <a:t> </a:t>
            </a:r>
            <a:r>
              <a:rPr lang="is-IS" dirty="0" err="1"/>
              <a:t>somewhere</a:t>
            </a:r>
            <a:r>
              <a:rPr lang="is-IS" dirty="0"/>
              <a:t> </a:t>
            </a:r>
            <a:r>
              <a:rPr lang="is-IS" dirty="0" err="1"/>
              <a:t>where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could</a:t>
            </a:r>
            <a:r>
              <a:rPr lang="is-IS" dirty="0"/>
              <a:t> relax.</a:t>
            </a:r>
          </a:p>
        </p:txBody>
      </p:sp>
      <p:pic>
        <p:nvPicPr>
          <p:cNvPr id="9" name="Staðgengill efnis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37" y="2237581"/>
            <a:ext cx="2438400" cy="3251200"/>
          </a:xfrm>
        </p:spPr>
      </p:pic>
    </p:spTree>
    <p:extLst>
      <p:ext uri="{BB962C8B-B14F-4D97-AF65-F5344CB8AC3E}">
        <p14:creationId xmlns:p14="http://schemas.microsoft.com/office/powerpoint/2010/main" val="21578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dirty="0"/>
              <a:t>1 </a:t>
            </a:r>
            <a:r>
              <a:rPr lang="is-IS" dirty="0" err="1"/>
              <a:t>Chapter</a:t>
            </a:r>
            <a:r>
              <a:rPr lang="is-IS" dirty="0"/>
              <a:t> – </a:t>
            </a:r>
            <a:r>
              <a:rPr lang="is-IS" dirty="0" err="1"/>
              <a:t>iceland</a:t>
            </a:r>
            <a:r>
              <a:rPr lang="is-IS" dirty="0"/>
              <a:t/>
            </a:r>
            <a:br>
              <a:rPr lang="is-IS" dirty="0"/>
            </a:br>
            <a:r>
              <a:rPr lang="is-IS" dirty="0"/>
              <a:t>Grýla </a:t>
            </a:r>
            <a:r>
              <a:rPr lang="is-IS" dirty="0" err="1"/>
              <a:t>goes</a:t>
            </a:r>
            <a:r>
              <a:rPr lang="is-IS" dirty="0"/>
              <a:t> </a:t>
            </a:r>
            <a:r>
              <a:rPr lang="is-IS" dirty="0" err="1"/>
              <a:t>on</a:t>
            </a:r>
            <a:r>
              <a:rPr lang="is-IS" dirty="0"/>
              <a:t> a </a:t>
            </a:r>
            <a:r>
              <a:rPr lang="is-IS" dirty="0" err="1"/>
              <a:t>holiday</a:t>
            </a:r>
            <a:endParaRPr lang="is-IS" dirty="0"/>
          </a:p>
        </p:txBody>
      </p:sp>
      <p:sp>
        <p:nvSpPr>
          <p:cNvPr id="6" name="Staðgengill efnis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s-IS" dirty="0"/>
              <a:t>.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decided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go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Reykjavik </a:t>
            </a:r>
            <a:r>
              <a:rPr lang="is-IS" dirty="0" err="1"/>
              <a:t>capital</a:t>
            </a:r>
            <a:r>
              <a:rPr lang="is-IS" dirty="0"/>
              <a:t> of </a:t>
            </a:r>
            <a:r>
              <a:rPr lang="is-IS" dirty="0" err="1"/>
              <a:t>Iceland</a:t>
            </a:r>
            <a:r>
              <a:rPr lang="is-IS" dirty="0"/>
              <a:t>. </a:t>
            </a:r>
            <a:r>
              <a:rPr lang="is-IS" dirty="0" err="1"/>
              <a:t>On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way</a:t>
            </a:r>
            <a:r>
              <a:rPr lang="is-IS" dirty="0"/>
              <a:t> </a:t>
            </a:r>
            <a:r>
              <a:rPr lang="is-IS" dirty="0" err="1"/>
              <a:t>there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 </a:t>
            </a:r>
            <a:r>
              <a:rPr lang="is-IS" dirty="0" err="1"/>
              <a:t>passed</a:t>
            </a:r>
            <a:r>
              <a:rPr lang="is-IS" dirty="0"/>
              <a:t> Gullfoss and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wanted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take</a:t>
            </a:r>
            <a:r>
              <a:rPr lang="is-IS" dirty="0"/>
              <a:t> a </a:t>
            </a:r>
            <a:r>
              <a:rPr lang="is-IS" dirty="0" err="1"/>
              <a:t>bath</a:t>
            </a:r>
            <a:r>
              <a:rPr lang="is-IS" dirty="0"/>
              <a:t> </a:t>
            </a:r>
            <a:r>
              <a:rPr lang="is-IS" dirty="0" err="1"/>
              <a:t>before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left</a:t>
            </a:r>
            <a:r>
              <a:rPr lang="is-IS" dirty="0"/>
              <a:t>.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jumped</a:t>
            </a:r>
            <a:r>
              <a:rPr lang="is-IS" dirty="0"/>
              <a:t> in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waterfall</a:t>
            </a:r>
            <a:r>
              <a:rPr lang="is-IS" dirty="0"/>
              <a:t>. </a:t>
            </a:r>
            <a:r>
              <a:rPr lang="is-IS" dirty="0" err="1"/>
              <a:t>After</a:t>
            </a:r>
            <a:r>
              <a:rPr lang="is-IS" dirty="0"/>
              <a:t> a </a:t>
            </a:r>
            <a:r>
              <a:rPr lang="is-IS" dirty="0" err="1"/>
              <a:t>while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heard</a:t>
            </a:r>
            <a:r>
              <a:rPr lang="is-IS" dirty="0"/>
              <a:t> a lot of </a:t>
            </a:r>
            <a:r>
              <a:rPr lang="is-IS" dirty="0" err="1"/>
              <a:t>noice</a:t>
            </a:r>
            <a:r>
              <a:rPr lang="is-IS" dirty="0"/>
              <a:t> and </a:t>
            </a:r>
            <a:r>
              <a:rPr lang="is-IS" dirty="0" err="1"/>
              <a:t>looked</a:t>
            </a:r>
            <a:r>
              <a:rPr lang="is-IS" dirty="0"/>
              <a:t> up and </a:t>
            </a:r>
            <a:r>
              <a:rPr lang="is-IS" dirty="0" err="1"/>
              <a:t>saw</a:t>
            </a:r>
            <a:r>
              <a:rPr lang="is-IS" dirty="0"/>
              <a:t> </a:t>
            </a:r>
            <a:r>
              <a:rPr lang="is-IS" dirty="0" err="1"/>
              <a:t>many</a:t>
            </a:r>
            <a:r>
              <a:rPr lang="is-IS" dirty="0"/>
              <a:t> </a:t>
            </a:r>
            <a:r>
              <a:rPr lang="is-IS" dirty="0" err="1"/>
              <a:t>turist</a:t>
            </a:r>
            <a:r>
              <a:rPr lang="is-IS" dirty="0"/>
              <a:t> </a:t>
            </a:r>
            <a:r>
              <a:rPr lang="is-IS" dirty="0" err="1"/>
              <a:t>screaming</a:t>
            </a:r>
            <a:r>
              <a:rPr lang="is-IS" dirty="0"/>
              <a:t>: Get </a:t>
            </a:r>
            <a:r>
              <a:rPr lang="is-IS" dirty="0" err="1"/>
              <a:t>out</a:t>
            </a:r>
            <a:r>
              <a:rPr lang="is-IS" dirty="0"/>
              <a:t> of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waterfall</a:t>
            </a:r>
            <a:r>
              <a:rPr lang="is-IS" dirty="0"/>
              <a:t> </a:t>
            </a:r>
            <a:r>
              <a:rPr lang="is-IS" dirty="0" err="1"/>
              <a:t>we</a:t>
            </a:r>
            <a:r>
              <a:rPr lang="is-IS" dirty="0"/>
              <a:t> don´t </a:t>
            </a:r>
            <a:r>
              <a:rPr lang="is-IS" dirty="0" err="1"/>
              <a:t>want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have</a:t>
            </a:r>
            <a:r>
              <a:rPr lang="is-IS" dirty="0"/>
              <a:t> </a:t>
            </a:r>
            <a:r>
              <a:rPr lang="is-IS" dirty="0" err="1"/>
              <a:t>you</a:t>
            </a:r>
            <a:r>
              <a:rPr lang="is-IS" dirty="0"/>
              <a:t> in </a:t>
            </a:r>
            <a:r>
              <a:rPr lang="is-IS" dirty="0" err="1"/>
              <a:t>our</a:t>
            </a:r>
            <a:r>
              <a:rPr lang="is-IS" dirty="0"/>
              <a:t> </a:t>
            </a:r>
            <a:r>
              <a:rPr lang="is-IS" dirty="0" err="1"/>
              <a:t>pictures</a:t>
            </a:r>
            <a:r>
              <a:rPr lang="is-IS" dirty="0"/>
              <a:t>. Grýla </a:t>
            </a:r>
            <a:r>
              <a:rPr lang="is-IS" dirty="0" err="1"/>
              <a:t>was</a:t>
            </a:r>
            <a:r>
              <a:rPr lang="is-IS" dirty="0"/>
              <a:t> so </a:t>
            </a:r>
            <a:r>
              <a:rPr lang="is-IS" dirty="0" err="1"/>
              <a:t>scair</a:t>
            </a:r>
            <a:r>
              <a:rPr lang="is-IS" dirty="0"/>
              <a:t> </a:t>
            </a:r>
            <a:r>
              <a:rPr lang="is-IS" dirty="0" err="1" smtClean="0"/>
              <a:t>that</a:t>
            </a:r>
            <a:r>
              <a:rPr lang="is-IS" dirty="0" smtClean="0"/>
              <a:t> </a:t>
            </a:r>
            <a:r>
              <a:rPr lang="is-IS" dirty="0" err="1" smtClean="0"/>
              <a:t>she</a:t>
            </a:r>
            <a:r>
              <a:rPr lang="is-IS" dirty="0" smtClean="0"/>
              <a:t> </a:t>
            </a:r>
            <a:r>
              <a:rPr lang="is-IS" dirty="0" err="1"/>
              <a:t>ran</a:t>
            </a:r>
            <a:r>
              <a:rPr lang="is-IS" dirty="0"/>
              <a:t> all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way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Reykjavík. </a:t>
            </a:r>
          </a:p>
        </p:txBody>
      </p:sp>
      <p:pic>
        <p:nvPicPr>
          <p:cNvPr id="2050" name="Picture 2" descr="C:\Users\Ingveldurk\Desktop\Grýla fer í frí\P10805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2816"/>
            <a:ext cx="1944216" cy="18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ngveldurk\Desktop\Grýla fer í frí\P10805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89040"/>
            <a:ext cx="194421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7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dirty="0"/>
              <a:t>1 </a:t>
            </a:r>
            <a:r>
              <a:rPr lang="is-IS" dirty="0" err="1"/>
              <a:t>Chapter</a:t>
            </a:r>
            <a:r>
              <a:rPr lang="is-IS" dirty="0"/>
              <a:t> – </a:t>
            </a:r>
            <a:r>
              <a:rPr lang="is-IS" dirty="0" err="1"/>
              <a:t>iceland</a:t>
            </a:r>
            <a:r>
              <a:rPr lang="is-IS" dirty="0"/>
              <a:t/>
            </a:r>
            <a:br>
              <a:rPr lang="is-IS" dirty="0"/>
            </a:br>
            <a:r>
              <a:rPr lang="is-IS" dirty="0"/>
              <a:t>Grýla </a:t>
            </a:r>
            <a:r>
              <a:rPr lang="is-IS" dirty="0" err="1"/>
              <a:t>goes</a:t>
            </a:r>
            <a:r>
              <a:rPr lang="is-IS" dirty="0"/>
              <a:t> </a:t>
            </a:r>
            <a:r>
              <a:rPr lang="is-IS" dirty="0" err="1"/>
              <a:t>on</a:t>
            </a:r>
            <a:r>
              <a:rPr lang="is-IS" dirty="0"/>
              <a:t> a </a:t>
            </a:r>
            <a:r>
              <a:rPr lang="is-IS" dirty="0" err="1"/>
              <a:t>holiday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s-IS" dirty="0" err="1"/>
              <a:t>Ther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went</a:t>
            </a:r>
            <a:r>
              <a:rPr lang="is-IS" dirty="0"/>
              <a:t> </a:t>
            </a:r>
            <a:r>
              <a:rPr lang="is-IS" dirty="0" err="1"/>
              <a:t>into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travel</a:t>
            </a:r>
            <a:r>
              <a:rPr lang="is-IS" dirty="0"/>
              <a:t> </a:t>
            </a:r>
            <a:r>
              <a:rPr lang="is-IS" dirty="0" err="1"/>
              <a:t>agency</a:t>
            </a:r>
            <a:r>
              <a:rPr lang="is-IS" dirty="0"/>
              <a:t> and </a:t>
            </a:r>
            <a:r>
              <a:rPr lang="is-IS" dirty="0" err="1"/>
              <a:t>wanted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smtClean="0"/>
              <a:t>get a </a:t>
            </a:r>
            <a:r>
              <a:rPr lang="is-IS" dirty="0" err="1"/>
              <a:t>ticket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Canary</a:t>
            </a:r>
            <a:r>
              <a:rPr lang="is-IS" dirty="0"/>
              <a:t> </a:t>
            </a:r>
            <a:r>
              <a:rPr lang="is-IS" dirty="0" err="1"/>
              <a:t>Island</a:t>
            </a:r>
            <a:r>
              <a:rPr lang="is-IS" dirty="0"/>
              <a:t>. </a:t>
            </a:r>
            <a:r>
              <a:rPr lang="is-IS" dirty="0" err="1"/>
              <a:t>But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didn</a:t>
            </a:r>
            <a:r>
              <a:rPr lang="is-IS" dirty="0"/>
              <a:t>´t </a:t>
            </a:r>
            <a:r>
              <a:rPr lang="is-IS" dirty="0" err="1"/>
              <a:t>have</a:t>
            </a:r>
            <a:r>
              <a:rPr lang="is-IS" dirty="0"/>
              <a:t> </a:t>
            </a:r>
            <a:r>
              <a:rPr lang="is-IS" dirty="0" err="1"/>
              <a:t>any</a:t>
            </a:r>
            <a:r>
              <a:rPr lang="is-IS" dirty="0"/>
              <a:t> money so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decided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go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airport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see</a:t>
            </a:r>
            <a:r>
              <a:rPr lang="is-IS" dirty="0"/>
              <a:t> if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could</a:t>
            </a:r>
            <a:r>
              <a:rPr lang="is-IS" dirty="0"/>
              <a:t> </a:t>
            </a:r>
            <a:r>
              <a:rPr lang="is-IS" dirty="0" err="1"/>
              <a:t>sneak</a:t>
            </a:r>
            <a:r>
              <a:rPr lang="is-IS" dirty="0"/>
              <a:t> </a:t>
            </a:r>
            <a:r>
              <a:rPr lang="is-IS" dirty="0" err="1"/>
              <a:t>into</a:t>
            </a:r>
            <a:r>
              <a:rPr lang="is-IS" dirty="0"/>
              <a:t> </a:t>
            </a:r>
            <a:r>
              <a:rPr lang="is-IS" dirty="0" err="1"/>
              <a:t>some</a:t>
            </a:r>
            <a:r>
              <a:rPr lang="is-IS" dirty="0"/>
              <a:t> </a:t>
            </a:r>
            <a:r>
              <a:rPr lang="is-IS" dirty="0" err="1"/>
              <a:t>jet</a:t>
            </a:r>
            <a:r>
              <a:rPr lang="is-IS" dirty="0"/>
              <a:t> </a:t>
            </a:r>
            <a:r>
              <a:rPr lang="is-IS" dirty="0" err="1"/>
              <a:t>there</a:t>
            </a:r>
            <a:r>
              <a:rPr lang="is-IS" dirty="0"/>
              <a:t>.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was</a:t>
            </a:r>
            <a:r>
              <a:rPr lang="is-IS" dirty="0"/>
              <a:t> </a:t>
            </a:r>
            <a:r>
              <a:rPr lang="is-IS" dirty="0" err="1"/>
              <a:t>very</a:t>
            </a:r>
            <a:r>
              <a:rPr lang="is-IS" dirty="0"/>
              <a:t> </a:t>
            </a:r>
            <a:r>
              <a:rPr lang="is-IS" dirty="0" err="1"/>
              <a:t>hungry</a:t>
            </a:r>
            <a:r>
              <a:rPr lang="is-IS" dirty="0"/>
              <a:t> and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went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smtClean="0"/>
              <a:t>Farm animal </a:t>
            </a:r>
            <a:r>
              <a:rPr lang="is-IS" dirty="0" err="1" smtClean="0"/>
              <a:t>zoo</a:t>
            </a:r>
            <a:r>
              <a:rPr lang="is-IS" dirty="0" smtClean="0"/>
              <a:t> </a:t>
            </a:r>
            <a:r>
              <a:rPr lang="is-IS" dirty="0"/>
              <a:t>in Reykjavík and </a:t>
            </a:r>
            <a:r>
              <a:rPr lang="is-IS" dirty="0" err="1"/>
              <a:t>took</a:t>
            </a:r>
            <a:r>
              <a:rPr lang="is-IS" dirty="0"/>
              <a:t> a </a:t>
            </a:r>
            <a:r>
              <a:rPr lang="is-IS" dirty="0" err="1"/>
              <a:t>sheep</a:t>
            </a:r>
            <a:r>
              <a:rPr lang="is-IS" dirty="0"/>
              <a:t> and </a:t>
            </a:r>
            <a:r>
              <a:rPr lang="is-IS" dirty="0" err="1"/>
              <a:t>eat</a:t>
            </a:r>
            <a:r>
              <a:rPr lang="is-IS" dirty="0"/>
              <a:t> it.</a:t>
            </a:r>
          </a:p>
        </p:txBody>
      </p:sp>
      <p:pic>
        <p:nvPicPr>
          <p:cNvPr id="5" name="Staðgengill efnis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237" y="2643981"/>
            <a:ext cx="3251200" cy="2438400"/>
          </a:xfrm>
        </p:spPr>
      </p:pic>
    </p:spTree>
    <p:extLst>
      <p:ext uri="{BB962C8B-B14F-4D97-AF65-F5344CB8AC3E}">
        <p14:creationId xmlns:p14="http://schemas.microsoft.com/office/powerpoint/2010/main" val="41952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dirty="0"/>
              <a:t>1 </a:t>
            </a:r>
            <a:r>
              <a:rPr lang="is-IS" dirty="0" err="1"/>
              <a:t>Chapter</a:t>
            </a:r>
            <a:r>
              <a:rPr lang="is-IS" dirty="0"/>
              <a:t> – </a:t>
            </a:r>
            <a:r>
              <a:rPr lang="is-IS" dirty="0" err="1"/>
              <a:t>iceland</a:t>
            </a:r>
            <a:r>
              <a:rPr lang="is-IS" dirty="0"/>
              <a:t/>
            </a:r>
            <a:br>
              <a:rPr lang="is-IS" dirty="0"/>
            </a:br>
            <a:r>
              <a:rPr lang="is-IS" dirty="0"/>
              <a:t>Grýla </a:t>
            </a:r>
            <a:r>
              <a:rPr lang="is-IS" dirty="0" err="1"/>
              <a:t>goes</a:t>
            </a:r>
            <a:r>
              <a:rPr lang="is-IS" dirty="0"/>
              <a:t> </a:t>
            </a:r>
            <a:r>
              <a:rPr lang="is-IS" dirty="0" err="1"/>
              <a:t>on</a:t>
            </a:r>
            <a:r>
              <a:rPr lang="is-IS" dirty="0"/>
              <a:t> a </a:t>
            </a:r>
            <a:r>
              <a:rPr lang="is-IS" dirty="0" err="1"/>
              <a:t>holiday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s-IS" dirty="0" err="1"/>
              <a:t>Now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was</a:t>
            </a:r>
            <a:r>
              <a:rPr lang="is-IS" dirty="0"/>
              <a:t> </a:t>
            </a:r>
            <a:r>
              <a:rPr lang="is-IS" dirty="0" err="1"/>
              <a:t>ready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go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airport</a:t>
            </a:r>
            <a:r>
              <a:rPr lang="is-IS" dirty="0"/>
              <a:t>.  </a:t>
            </a:r>
            <a:r>
              <a:rPr lang="is-IS" dirty="0" err="1"/>
              <a:t>On</a:t>
            </a:r>
            <a:r>
              <a:rPr lang="is-IS" dirty="0"/>
              <a:t> her </a:t>
            </a:r>
            <a:r>
              <a:rPr lang="is-IS" dirty="0" err="1"/>
              <a:t>way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passed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Blue</a:t>
            </a:r>
            <a:r>
              <a:rPr lang="is-IS" dirty="0"/>
              <a:t> </a:t>
            </a:r>
            <a:r>
              <a:rPr lang="is-IS" dirty="0" err="1"/>
              <a:t>lagoon</a:t>
            </a:r>
            <a:r>
              <a:rPr lang="is-IS" dirty="0"/>
              <a:t>. Oh </a:t>
            </a:r>
            <a:r>
              <a:rPr lang="is-IS" dirty="0" err="1"/>
              <a:t>said</a:t>
            </a:r>
            <a:r>
              <a:rPr lang="is-IS" dirty="0"/>
              <a:t> Grýla it </a:t>
            </a:r>
            <a:r>
              <a:rPr lang="is-IS" dirty="0" err="1"/>
              <a:t>would</a:t>
            </a:r>
            <a:r>
              <a:rPr lang="is-IS" dirty="0"/>
              <a:t> </a:t>
            </a:r>
            <a:r>
              <a:rPr lang="is-IS" dirty="0" err="1"/>
              <a:t>be</a:t>
            </a:r>
            <a:r>
              <a:rPr lang="is-IS" dirty="0"/>
              <a:t> </a:t>
            </a:r>
            <a:r>
              <a:rPr lang="is-IS" dirty="0" err="1"/>
              <a:t>wonderfull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take</a:t>
            </a:r>
            <a:r>
              <a:rPr lang="is-IS" dirty="0"/>
              <a:t> a </a:t>
            </a:r>
            <a:r>
              <a:rPr lang="is-IS" dirty="0" err="1"/>
              <a:t>bath</a:t>
            </a:r>
            <a:r>
              <a:rPr lang="is-IS" dirty="0"/>
              <a:t> in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hot</a:t>
            </a:r>
            <a:r>
              <a:rPr lang="is-IS" dirty="0"/>
              <a:t> springs </a:t>
            </a:r>
            <a:r>
              <a:rPr lang="is-IS" dirty="0" err="1"/>
              <a:t>here</a:t>
            </a:r>
            <a:r>
              <a:rPr lang="is-IS" dirty="0"/>
              <a:t> and so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did</a:t>
            </a:r>
            <a:r>
              <a:rPr lang="is-IS" dirty="0"/>
              <a:t>.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spent</a:t>
            </a:r>
            <a:r>
              <a:rPr lang="is-IS" dirty="0"/>
              <a:t> a </a:t>
            </a:r>
            <a:r>
              <a:rPr lang="is-IS" dirty="0" err="1"/>
              <a:t>little</a:t>
            </a:r>
            <a:r>
              <a:rPr lang="is-IS" dirty="0"/>
              <a:t> </a:t>
            </a:r>
            <a:r>
              <a:rPr lang="is-IS" dirty="0" err="1"/>
              <a:t>time</a:t>
            </a:r>
            <a:r>
              <a:rPr lang="is-IS" dirty="0"/>
              <a:t> </a:t>
            </a:r>
            <a:r>
              <a:rPr lang="is-IS" dirty="0" err="1"/>
              <a:t>there</a:t>
            </a:r>
            <a:r>
              <a:rPr lang="is-IS" dirty="0"/>
              <a:t> and </a:t>
            </a:r>
            <a:r>
              <a:rPr lang="is-IS" dirty="0" err="1"/>
              <a:t>then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kept</a:t>
            </a:r>
            <a:r>
              <a:rPr lang="is-IS" dirty="0"/>
              <a:t> </a:t>
            </a:r>
            <a:r>
              <a:rPr lang="is-IS" dirty="0" err="1"/>
              <a:t>going</a:t>
            </a:r>
            <a:r>
              <a:rPr lang="is-IS" dirty="0"/>
              <a:t> </a:t>
            </a:r>
            <a:r>
              <a:rPr lang="is-IS" dirty="0" err="1"/>
              <a:t>to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airport</a:t>
            </a:r>
            <a:r>
              <a:rPr lang="is-IS" dirty="0"/>
              <a:t>. </a:t>
            </a:r>
            <a:r>
              <a:rPr lang="is-IS" dirty="0" err="1"/>
              <a:t>When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came</a:t>
            </a:r>
            <a:r>
              <a:rPr lang="is-IS" dirty="0"/>
              <a:t> </a:t>
            </a:r>
            <a:r>
              <a:rPr lang="is-IS" dirty="0" err="1"/>
              <a:t>there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saw</a:t>
            </a:r>
            <a:r>
              <a:rPr lang="is-IS" dirty="0"/>
              <a:t> a </a:t>
            </a:r>
            <a:r>
              <a:rPr lang="is-IS" dirty="0" err="1"/>
              <a:t>big</a:t>
            </a:r>
            <a:r>
              <a:rPr lang="is-IS" dirty="0"/>
              <a:t> </a:t>
            </a:r>
            <a:r>
              <a:rPr lang="is-IS" dirty="0" err="1"/>
              <a:t>jet</a:t>
            </a:r>
            <a:r>
              <a:rPr lang="is-IS" dirty="0"/>
              <a:t> and </a:t>
            </a:r>
            <a:r>
              <a:rPr lang="is-IS" dirty="0" err="1"/>
              <a:t>the</a:t>
            </a:r>
            <a:r>
              <a:rPr lang="is-IS" dirty="0"/>
              <a:t> door </a:t>
            </a:r>
            <a:r>
              <a:rPr lang="is-IS" dirty="0" err="1"/>
              <a:t>was</a:t>
            </a:r>
            <a:r>
              <a:rPr lang="is-IS" dirty="0"/>
              <a:t> </a:t>
            </a:r>
            <a:r>
              <a:rPr lang="is-IS" dirty="0" err="1"/>
              <a:t>open</a:t>
            </a:r>
            <a:r>
              <a:rPr lang="is-IS" dirty="0"/>
              <a:t>.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looked</a:t>
            </a:r>
            <a:r>
              <a:rPr lang="is-IS" dirty="0"/>
              <a:t> </a:t>
            </a:r>
            <a:r>
              <a:rPr lang="is-IS" dirty="0" err="1"/>
              <a:t>around</a:t>
            </a:r>
            <a:r>
              <a:rPr lang="is-IS" dirty="0"/>
              <a:t> and </a:t>
            </a:r>
            <a:r>
              <a:rPr lang="is-IS" dirty="0" err="1"/>
              <a:t>saw</a:t>
            </a:r>
            <a:r>
              <a:rPr lang="is-IS" dirty="0"/>
              <a:t> </a:t>
            </a:r>
            <a:r>
              <a:rPr lang="is-IS" dirty="0" err="1"/>
              <a:t>noone</a:t>
            </a:r>
            <a:r>
              <a:rPr lang="is-IS" dirty="0"/>
              <a:t> </a:t>
            </a:r>
            <a:r>
              <a:rPr lang="is-IS" dirty="0" err="1"/>
              <a:t>then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sneked</a:t>
            </a:r>
            <a:r>
              <a:rPr lang="is-IS" dirty="0"/>
              <a:t> </a:t>
            </a:r>
            <a:r>
              <a:rPr lang="is-IS" dirty="0" err="1"/>
              <a:t>into</a:t>
            </a:r>
            <a:r>
              <a:rPr lang="is-IS" dirty="0"/>
              <a:t>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jet</a:t>
            </a:r>
            <a:r>
              <a:rPr lang="is-IS" dirty="0"/>
              <a:t> and sat </a:t>
            </a:r>
            <a:r>
              <a:rPr lang="is-IS" dirty="0" err="1"/>
              <a:t>down</a:t>
            </a:r>
            <a:r>
              <a:rPr lang="is-IS" dirty="0"/>
              <a:t>.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was</a:t>
            </a:r>
            <a:r>
              <a:rPr lang="is-IS" dirty="0"/>
              <a:t> </a:t>
            </a:r>
            <a:r>
              <a:rPr lang="is-IS" dirty="0" err="1"/>
              <a:t>very</a:t>
            </a:r>
            <a:r>
              <a:rPr lang="is-IS" dirty="0"/>
              <a:t> </a:t>
            </a:r>
            <a:r>
              <a:rPr lang="is-IS" dirty="0" err="1"/>
              <a:t>tired</a:t>
            </a:r>
            <a:r>
              <a:rPr lang="is-IS" dirty="0"/>
              <a:t> and fell a </a:t>
            </a:r>
            <a:r>
              <a:rPr lang="is-IS" dirty="0" err="1"/>
              <a:t>sleep</a:t>
            </a:r>
            <a:r>
              <a:rPr lang="is-IS" dirty="0"/>
              <a:t> </a:t>
            </a:r>
            <a:r>
              <a:rPr lang="is-IS" dirty="0" err="1"/>
              <a:t>When</a:t>
            </a:r>
            <a:r>
              <a:rPr lang="is-IS" dirty="0"/>
              <a:t> </a:t>
            </a:r>
            <a:r>
              <a:rPr lang="is-IS" dirty="0" err="1"/>
              <a:t>she</a:t>
            </a:r>
            <a:r>
              <a:rPr lang="is-IS" dirty="0"/>
              <a:t> </a:t>
            </a:r>
            <a:r>
              <a:rPr lang="is-IS" dirty="0" err="1"/>
              <a:t>woke</a:t>
            </a:r>
            <a:r>
              <a:rPr lang="is-IS" dirty="0"/>
              <a:t> up </a:t>
            </a:r>
            <a:r>
              <a:rPr lang="is-IS" dirty="0" err="1"/>
              <a:t>the</a:t>
            </a:r>
            <a:r>
              <a:rPr lang="is-IS" dirty="0"/>
              <a:t> </a:t>
            </a:r>
            <a:r>
              <a:rPr lang="is-IS" dirty="0" err="1"/>
              <a:t>jet</a:t>
            </a:r>
            <a:r>
              <a:rPr lang="is-IS" dirty="0"/>
              <a:t> </a:t>
            </a:r>
            <a:r>
              <a:rPr lang="is-IS" dirty="0" err="1"/>
              <a:t>had</a:t>
            </a:r>
            <a:r>
              <a:rPr lang="is-IS"/>
              <a:t> </a:t>
            </a:r>
            <a:r>
              <a:rPr lang="is-IS" smtClean="0"/>
              <a:t> </a:t>
            </a:r>
            <a:r>
              <a:rPr lang="is-IS" dirty="0" err="1"/>
              <a:t>landed</a:t>
            </a:r>
            <a:r>
              <a:rPr lang="is-IS" dirty="0"/>
              <a:t> in </a:t>
            </a:r>
            <a:r>
              <a:rPr lang="is-IS" dirty="0" err="1"/>
              <a:t>Canary</a:t>
            </a:r>
            <a:r>
              <a:rPr lang="is-IS" dirty="0"/>
              <a:t> </a:t>
            </a:r>
            <a:r>
              <a:rPr lang="is-IS" dirty="0" err="1"/>
              <a:t>Island</a:t>
            </a:r>
            <a:r>
              <a:rPr lang="is-IS" dirty="0"/>
              <a:t>….</a:t>
            </a:r>
          </a:p>
          <a:p>
            <a:endParaRPr lang="is-IS" dirty="0"/>
          </a:p>
        </p:txBody>
      </p:sp>
      <p:pic>
        <p:nvPicPr>
          <p:cNvPr id="5" name="Staðgengill efnis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636" y="1845204"/>
            <a:ext cx="2732683" cy="3643577"/>
          </a:xfrm>
        </p:spPr>
      </p:pic>
    </p:spTree>
    <p:extLst>
      <p:ext uri="{BB962C8B-B14F-4D97-AF65-F5344CB8AC3E}">
        <p14:creationId xmlns:p14="http://schemas.microsoft.com/office/powerpoint/2010/main" val="15835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íkulegt">
  <a:themeElements>
    <a:clrScheme name="Ríkuleg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Ríkuleg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íkuleg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341</Words>
  <Application>Microsoft Office PowerPoint</Application>
  <PresentationFormat>Sýnt á skjá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5</vt:i4>
      </vt:variant>
    </vt:vector>
  </HeadingPairs>
  <TitlesOfParts>
    <vt:vector size="6" baseType="lpstr">
      <vt:lpstr>Ríkulegt</vt:lpstr>
      <vt:lpstr>A story by: Iceland,Spain and Poland</vt:lpstr>
      <vt:lpstr>1 Chapter – iceland Grýla goes on a holiday</vt:lpstr>
      <vt:lpstr>1 Chapter – iceland Grýla goes on a holiday</vt:lpstr>
      <vt:lpstr>1 Chapter – iceland Grýla goes on a holiday</vt:lpstr>
      <vt:lpstr>1 Chapter – iceland Grýla goes on a holiday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story by: Iceland,Spain and Poland</dc:title>
  <dc:creator>Lenovo</dc:creator>
  <cp:lastModifiedBy>Lenovo</cp:lastModifiedBy>
  <cp:revision>3</cp:revision>
  <dcterms:created xsi:type="dcterms:W3CDTF">2014-01-18T12:41:04Z</dcterms:created>
  <dcterms:modified xsi:type="dcterms:W3CDTF">2014-01-19T13:01:47Z</dcterms:modified>
</cp:coreProperties>
</file>